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sldIdLst>
    <p:sldId id="266" r:id="rId2"/>
    <p:sldId id="287" r:id="rId3"/>
    <p:sldId id="286" r:id="rId4"/>
    <p:sldId id="258" r:id="rId5"/>
    <p:sldId id="272" r:id="rId6"/>
    <p:sldId id="269" r:id="rId7"/>
    <p:sldId id="267" r:id="rId8"/>
    <p:sldId id="273" r:id="rId9"/>
    <p:sldId id="260" r:id="rId10"/>
    <p:sldId id="262" r:id="rId11"/>
    <p:sldId id="276" r:id="rId12"/>
    <p:sldId id="277" r:id="rId13"/>
    <p:sldId id="259" r:id="rId14"/>
    <p:sldId id="257" r:id="rId15"/>
    <p:sldId id="263" r:id="rId16"/>
    <p:sldId id="285" r:id="rId17"/>
    <p:sldId id="279" r:id="rId18"/>
    <p:sldId id="281" r:id="rId19"/>
    <p:sldId id="282" r:id="rId20"/>
    <p:sldId id="283" r:id="rId21"/>
    <p:sldId id="28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D76E-67AD-4520-A82F-A1F995E2C4A3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9BF3-3252-4662-AFCF-7ED0F4167B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7887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D76E-67AD-4520-A82F-A1F995E2C4A3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9BF3-3252-4662-AFCF-7ED0F4167B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083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D76E-67AD-4520-A82F-A1F995E2C4A3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9BF3-3252-4662-AFCF-7ED0F4167B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8811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D76E-67AD-4520-A82F-A1F995E2C4A3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9BF3-3252-4662-AFCF-7ED0F4167B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2514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D76E-67AD-4520-A82F-A1F995E2C4A3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9BF3-3252-4662-AFCF-7ED0F4167B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3010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D76E-67AD-4520-A82F-A1F995E2C4A3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9BF3-3252-4662-AFCF-7ED0F4167B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4296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D76E-67AD-4520-A82F-A1F995E2C4A3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9BF3-3252-4662-AFCF-7ED0F4167B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9427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D76E-67AD-4520-A82F-A1F995E2C4A3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9BF3-3252-4662-AFCF-7ED0F4167B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776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D76E-67AD-4520-A82F-A1F995E2C4A3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9BF3-3252-4662-AFCF-7ED0F4167B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6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D76E-67AD-4520-A82F-A1F995E2C4A3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75F9BF3-3252-4662-AFCF-7ED0F4167B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932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D76E-67AD-4520-A82F-A1F995E2C4A3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9BF3-3252-4662-AFCF-7ED0F4167B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5192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D76E-67AD-4520-A82F-A1F995E2C4A3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9BF3-3252-4662-AFCF-7ED0F4167B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353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D76E-67AD-4520-A82F-A1F995E2C4A3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9BF3-3252-4662-AFCF-7ED0F4167B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906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D76E-67AD-4520-A82F-A1F995E2C4A3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9BF3-3252-4662-AFCF-7ED0F4167B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294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D76E-67AD-4520-A82F-A1F995E2C4A3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9BF3-3252-4662-AFCF-7ED0F4167B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052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D76E-67AD-4520-A82F-A1F995E2C4A3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9BF3-3252-4662-AFCF-7ED0F4167B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4481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D76E-67AD-4520-A82F-A1F995E2C4A3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9BF3-3252-4662-AFCF-7ED0F4167B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327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22D76E-67AD-4520-A82F-A1F995E2C4A3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5F9BF3-3252-4662-AFCF-7ED0F4167B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977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  <p:sldLayoutId id="214748397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Мовленнєва вправа</a:t>
            </a:r>
            <a:endParaRPr lang="uk-UA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13" t="1893" r="1008" b="3066"/>
          <a:stretch/>
        </p:blipFill>
        <p:spPr>
          <a:xfrm>
            <a:off x="4034117" y="436224"/>
            <a:ext cx="7648687" cy="4555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7582" t="36313" r="11830" b="15548"/>
          <a:stretch/>
        </p:blipFill>
        <p:spPr>
          <a:xfrm>
            <a:off x="6454588" y="654569"/>
            <a:ext cx="5131398" cy="29277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23935" y="1476887"/>
            <a:ext cx="51206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МОВЛЕННЄВА ВПРАВА</a:t>
            </a:r>
          </a:p>
          <a:p>
            <a:r>
              <a:rPr lang="uk-UA" sz="3200" b="1" dirty="0"/>
              <a:t> </a:t>
            </a:r>
            <a:r>
              <a:rPr lang="uk-UA" sz="3200" b="1" dirty="0" smtClean="0"/>
              <a:t>    «НАЗВИ ОЗНАКУ»</a:t>
            </a:r>
            <a:endParaRPr lang="uk-UA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481048" y="5210313"/>
            <a:ext cx="3078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вчитель-логопед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 №37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Марія ЗИНДИК</a:t>
            </a: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75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17">
        <p:split orient="vert"/>
      </p:transition>
    </mc:Choice>
    <mc:Fallback xmlns="">
      <p:transition spd="slow" advTm="321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843" y="380440"/>
            <a:ext cx="8062687" cy="41475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15783" y="865991"/>
            <a:ext cx="2732442" cy="333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3646842" y="380439"/>
            <a:ext cx="8062687" cy="652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1" t="66961" r="69260"/>
          <a:stretch/>
        </p:blipFill>
        <p:spPr>
          <a:xfrm>
            <a:off x="1931763" y="1369876"/>
            <a:ext cx="1454590" cy="18375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1" t="32219" r="69260" b="31010"/>
          <a:stretch/>
        </p:blipFill>
        <p:spPr>
          <a:xfrm>
            <a:off x="7052402" y="4722607"/>
            <a:ext cx="1308418" cy="183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0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66" t="4671" r="1102" b="13596"/>
          <a:stretch/>
        </p:blipFill>
        <p:spPr>
          <a:xfrm>
            <a:off x="3259568" y="272272"/>
            <a:ext cx="8530814" cy="40200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42446" y="272272"/>
            <a:ext cx="2054711" cy="631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8" t="67024"/>
          <a:stretch/>
        </p:blipFill>
        <p:spPr>
          <a:xfrm>
            <a:off x="6688821" y="4453666"/>
            <a:ext cx="3725329" cy="217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29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29" t="17711" r="1466" b="9674"/>
          <a:stretch/>
        </p:blipFill>
        <p:spPr>
          <a:xfrm>
            <a:off x="3363547" y="656217"/>
            <a:ext cx="8566684" cy="41094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1" r="43351"/>
          <a:stretch/>
        </p:blipFill>
        <p:spPr>
          <a:xfrm>
            <a:off x="7646889" y="5074198"/>
            <a:ext cx="2087767" cy="207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63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21" t="21498" r="2020" b="8213"/>
          <a:stretch/>
        </p:blipFill>
        <p:spPr>
          <a:xfrm>
            <a:off x="3302597" y="570155"/>
            <a:ext cx="8573846" cy="3980328"/>
          </a:xfrm>
          <a:prstGeom prst="rect">
            <a:avLst/>
          </a:prstGeom>
        </p:spPr>
      </p:pic>
      <p:pic>
        <p:nvPicPr>
          <p:cNvPr id="2050" name="Picture 2" descr="Магніт на авто Знак питання Блакитний, цена 41.76 грн — Prom.ua  (ID#1532699909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0" y="4550483"/>
            <a:ext cx="2366682" cy="236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11557" y="5733824"/>
            <a:ext cx="14013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endParaRPr lang="uk-UA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65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826" t="20428" r="2107" b="11067"/>
          <a:stretch/>
        </p:blipFill>
        <p:spPr>
          <a:xfrm>
            <a:off x="3151990" y="527124"/>
            <a:ext cx="8573845" cy="3969571"/>
          </a:xfrm>
          <a:prstGeom prst="rect">
            <a:avLst/>
          </a:prstGeom>
        </p:spPr>
      </p:pic>
      <p:pic>
        <p:nvPicPr>
          <p:cNvPr id="4098" name="Picture 2" descr="Магніт на авто Знак питання Рожевий, цена 41.76 грн — Prom.ua  (ID#153269991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01" y="4496695"/>
            <a:ext cx="2411544" cy="241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78071" y="5702467"/>
            <a:ext cx="22637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endParaRPr lang="uk-UA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93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16" t="21460" r="1626" b="11424"/>
          <a:stretch/>
        </p:blipFill>
        <p:spPr>
          <a:xfrm>
            <a:off x="3119717" y="548640"/>
            <a:ext cx="8692180" cy="3980329"/>
          </a:xfrm>
          <a:prstGeom prst="rect">
            <a:avLst/>
          </a:prstGeom>
        </p:spPr>
      </p:pic>
      <p:pic>
        <p:nvPicPr>
          <p:cNvPr id="5126" name="Picture 6" descr="Purple question mark clipart clipartfest 2 - Cliparting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374" y="4711849"/>
            <a:ext cx="1167616" cy="176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8054" y="5549259"/>
            <a:ext cx="22092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endParaRPr lang="uk-UA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75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92" t="17121" r="2298" b="12159"/>
          <a:stretch/>
        </p:blipFill>
        <p:spPr>
          <a:xfrm>
            <a:off x="3205778" y="623942"/>
            <a:ext cx="8595360" cy="3926543"/>
          </a:xfrm>
          <a:prstGeom prst="rect">
            <a:avLst/>
          </a:prstGeom>
        </p:spPr>
      </p:pic>
      <p:pic>
        <p:nvPicPr>
          <p:cNvPr id="6146" name="Picture 2" descr="Вопросительный знак мультяшный - фото и картинки abrakadabra.f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04" y="4355467"/>
            <a:ext cx="2680035" cy="268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45797" y="5695484"/>
            <a:ext cx="15937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</a:t>
            </a:r>
            <a:endParaRPr lang="uk-UA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63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88" t="19864" r="2493" b="10524"/>
          <a:stretch/>
        </p:blipFill>
        <p:spPr>
          <a:xfrm>
            <a:off x="3141233" y="623943"/>
            <a:ext cx="8724452" cy="3926542"/>
          </a:xfrm>
          <a:prstGeom prst="rect">
            <a:avLst/>
          </a:prstGeom>
        </p:spPr>
      </p:pic>
      <p:pic>
        <p:nvPicPr>
          <p:cNvPr id="7176" name="Picture 8" descr="Знак питання емоджі ❓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015" y="4550485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17919" y="5636157"/>
            <a:ext cx="14013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664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82" t="16558" r="1780" b="1850"/>
          <a:stretch/>
        </p:blipFill>
        <p:spPr>
          <a:xfrm>
            <a:off x="3205778" y="688489"/>
            <a:ext cx="8552328" cy="40879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81"/>
          <a:stretch/>
        </p:blipFill>
        <p:spPr>
          <a:xfrm>
            <a:off x="7320576" y="4776396"/>
            <a:ext cx="1705089" cy="189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1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63" t="16798" r="1867" b="9349"/>
          <a:stretch/>
        </p:blipFill>
        <p:spPr>
          <a:xfrm>
            <a:off x="3065929" y="494851"/>
            <a:ext cx="8681422" cy="38512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16706" y="4927002"/>
            <a:ext cx="4453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Назви спільні ознаки</a:t>
            </a:r>
            <a:endParaRPr lang="uk-UA" sz="36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423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14108" y="849855"/>
            <a:ext cx="87273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 - формувати уявлення про слова, що означають ознаки предметів;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вчити правильно відповідати на запитання: «Який?», «Яка?», «Яке?», «Які?»;</a:t>
            </a:r>
          </a:p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утворювати прикметники від іменників;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розвивати мислення, увагу,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ять.</a:t>
            </a:r>
            <a:endParaRPr 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185" y="1819387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1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37" t="16257" r="1573" b="3316"/>
          <a:stretch/>
        </p:blipFill>
        <p:spPr>
          <a:xfrm>
            <a:off x="3216537" y="527124"/>
            <a:ext cx="8584602" cy="4044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7610" y="4787153"/>
            <a:ext cx="4204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Емоційна ромашка</a:t>
            </a:r>
            <a:endParaRPr lang="uk-UA" sz="36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07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0346" y="1549100"/>
            <a:ext cx="4163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</a:t>
            </a:r>
            <a:endParaRPr lang="uk-UA" sz="4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4" t="48000" r="2824" b="-314"/>
          <a:stretch/>
        </p:blipFill>
        <p:spPr>
          <a:xfrm>
            <a:off x="4076251" y="3603811"/>
            <a:ext cx="7474909" cy="391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9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Веселка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727" y="1495313"/>
            <a:ext cx="7114388" cy="421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02598" y="333487"/>
            <a:ext cx="74980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Веселкова подорож: «Знайомимось з </a:t>
            </a:r>
            <a:r>
              <a:rPr lang="uk-UA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назвами </a:t>
            </a:r>
            <a:r>
              <a:rPr lang="uk-UA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3727" y="1581372"/>
            <a:ext cx="2495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Хто зображений на картинці?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94756" y="1581372"/>
            <a:ext cx="27133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Що зображено на картинці?</a:t>
            </a:r>
          </a:p>
        </p:txBody>
      </p:sp>
    </p:spTree>
    <p:extLst>
      <p:ext uri="{BB962C8B-B14F-4D97-AF65-F5344CB8AC3E}">
        <p14:creationId xmlns:p14="http://schemas.microsoft.com/office/powerpoint/2010/main" val="3056254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569" y="326348"/>
            <a:ext cx="8245568" cy="46287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14569" y="326347"/>
            <a:ext cx="8245568" cy="243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3614569" y="570154"/>
            <a:ext cx="2323651" cy="583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4" b="66639"/>
          <a:stretch/>
        </p:blipFill>
        <p:spPr>
          <a:xfrm>
            <a:off x="6587147" y="5033586"/>
            <a:ext cx="2632157" cy="169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427" y="325867"/>
            <a:ext cx="7229475" cy="5410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22"/>
          <a:stretch/>
        </p:blipFill>
        <p:spPr>
          <a:xfrm>
            <a:off x="2163072" y="1533949"/>
            <a:ext cx="1881804" cy="212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967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9099"/>
          <a:stretch/>
        </p:blipFill>
        <p:spPr>
          <a:xfrm>
            <a:off x="4370649" y="344917"/>
            <a:ext cx="7277100" cy="48832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6" r="28617"/>
          <a:stretch/>
        </p:blipFill>
        <p:spPr>
          <a:xfrm>
            <a:off x="2635623" y="1113872"/>
            <a:ext cx="1129554" cy="245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78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9260"/>
          <a:stretch/>
        </p:blipFill>
        <p:spPr>
          <a:xfrm>
            <a:off x="4450831" y="337839"/>
            <a:ext cx="7286625" cy="49178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51" b="68409"/>
          <a:stretch/>
        </p:blipFill>
        <p:spPr>
          <a:xfrm>
            <a:off x="2366682" y="1527585"/>
            <a:ext cx="1467450" cy="168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2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93" t="2267" b="2167"/>
          <a:stretch/>
        </p:blipFill>
        <p:spPr>
          <a:xfrm>
            <a:off x="4819424" y="1393117"/>
            <a:ext cx="7194513" cy="4749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32443" y="197563"/>
            <a:ext cx="81439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Веселкова подорож: «Знайомимось з ознаками предметів»</a:t>
            </a:r>
            <a:endParaRPr lang="uk-UA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621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43" b="3014"/>
          <a:stretch/>
        </p:blipFill>
        <p:spPr>
          <a:xfrm>
            <a:off x="3732903" y="503995"/>
            <a:ext cx="8171496" cy="44111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46843" y="503995"/>
            <a:ext cx="8257556" cy="621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3732903" y="1125792"/>
            <a:ext cx="2684138" cy="204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2" t="33188" r="2396" b="33149"/>
          <a:stretch/>
        </p:blipFill>
        <p:spPr>
          <a:xfrm>
            <a:off x="7100046" y="5027443"/>
            <a:ext cx="2893807" cy="178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325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411</TotalTime>
  <Words>108</Words>
  <Application>Microsoft Office PowerPoint</Application>
  <PresentationFormat>Широкоэкранный</PresentationFormat>
  <Paragraphs>23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Corbel</vt:lpstr>
      <vt:lpstr>Times New Roman</vt:lpstr>
      <vt:lpstr>Параллакс</vt:lpstr>
      <vt:lpstr>Мовленнєва вправа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Mariia</dc:creator>
  <cp:lastModifiedBy>Mariia</cp:lastModifiedBy>
  <cp:revision>30</cp:revision>
  <dcterms:created xsi:type="dcterms:W3CDTF">2023-02-18T17:15:45Z</dcterms:created>
  <dcterms:modified xsi:type="dcterms:W3CDTF">2023-02-20T21:15:53Z</dcterms:modified>
</cp:coreProperties>
</file>